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320" r:id="rId5"/>
    <p:sldId id="319" r:id="rId6"/>
    <p:sldId id="321" r:id="rId7"/>
    <p:sldId id="322" r:id="rId8"/>
    <p:sldId id="317" r:id="rId9"/>
    <p:sldId id="276" r:id="rId10"/>
    <p:sldId id="272" r:id="rId11"/>
    <p:sldId id="279" r:id="rId12"/>
    <p:sldId id="280" r:id="rId13"/>
    <p:sldId id="275" r:id="rId14"/>
    <p:sldId id="273" r:id="rId15"/>
    <p:sldId id="278" r:id="rId16"/>
    <p:sldId id="274" r:id="rId17"/>
    <p:sldId id="281" r:id="rId18"/>
    <p:sldId id="282" r:id="rId19"/>
    <p:sldId id="270" r:id="rId20"/>
    <p:sldId id="283" r:id="rId21"/>
    <p:sldId id="288" r:id="rId22"/>
    <p:sldId id="287" r:id="rId23"/>
    <p:sldId id="289" r:id="rId24"/>
    <p:sldId id="290" r:id="rId25"/>
    <p:sldId id="291" r:id="rId26"/>
    <p:sldId id="292" r:id="rId27"/>
    <p:sldId id="310" r:id="rId28"/>
    <p:sldId id="311" r:id="rId29"/>
    <p:sldId id="312" r:id="rId30"/>
    <p:sldId id="313" r:id="rId31"/>
    <p:sldId id="314" r:id="rId32"/>
    <p:sldId id="309" r:id="rId33"/>
    <p:sldId id="305" r:id="rId34"/>
    <p:sldId id="301" r:id="rId35"/>
    <p:sldId id="302" r:id="rId36"/>
    <p:sldId id="303" r:id="rId37"/>
    <p:sldId id="304" r:id="rId38"/>
    <p:sldId id="315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277" r:id="rId49"/>
    <p:sldId id="284" r:id="rId50"/>
    <p:sldId id="285" r:id="rId51"/>
    <p:sldId id="286" r:id="rId52"/>
    <p:sldId id="296" r:id="rId53"/>
    <p:sldId id="295" r:id="rId54"/>
    <p:sldId id="298" r:id="rId55"/>
    <p:sldId id="297" r:id="rId56"/>
    <p:sldId id="316" r:id="rId57"/>
    <p:sldId id="293" r:id="rId58"/>
    <p:sldId id="260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D72"/>
    <a:srgbClr val="3A8286"/>
    <a:srgbClr val="43979B"/>
    <a:srgbClr val="2B6063"/>
    <a:srgbClr val="347578"/>
    <a:srgbClr val="FEF190"/>
    <a:srgbClr val="FEF298"/>
    <a:srgbClr val="FFF3D1"/>
    <a:srgbClr val="FEEF82"/>
    <a:srgbClr val="FFE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>
        <p:scale>
          <a:sx n="100" d="100"/>
          <a:sy n="100" d="100"/>
        </p:scale>
        <p:origin x="112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01546" y="4842064"/>
            <a:ext cx="23192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빅데이터는 </a:t>
            </a:r>
            <a:r>
              <a:rPr lang="ko-KR" altLang="en-US" sz="19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어렵조</a:t>
            </a:r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PM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: 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정관민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</a:t>
            </a:r>
            <a:endParaRPr lang="en-US" altLang="ko-KR" sz="1600" b="1" dirty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 : 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최성은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권도현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김동평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박은비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endParaRPr lang="ko-KR" altLang="en-US" b="1" dirty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886946" y="3896385"/>
            <a:ext cx="2265954" cy="332715"/>
          </a:xfrm>
          <a:prstGeom prst="frame">
            <a:avLst>
              <a:gd name="adj1" fmla="val 1199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3443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1171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70364"/>
            <a:ext cx="2012048" cy="1018603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479665" y="2096804"/>
            <a:ext cx="4862946" cy="3289843"/>
            <a:chOff x="1479665" y="2096804"/>
            <a:chExt cx="4862946" cy="32898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890" r="9777"/>
            <a:stretch/>
          </p:blipFill>
          <p:spPr>
            <a:xfrm>
              <a:off x="1479665" y="2096804"/>
              <a:ext cx="4862946" cy="3289843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2178844" y="4073729"/>
              <a:ext cx="553432" cy="647687"/>
            </a:xfrm>
            <a:prstGeom prst="roundRect">
              <a:avLst>
                <a:gd name="adj" fmla="val 36633"/>
              </a:avLst>
            </a:prstGeom>
            <a:noFill/>
            <a:ln w="57150">
              <a:solidFill>
                <a:srgbClr val="2B6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422" r="1211"/>
          <a:stretch/>
        </p:blipFill>
        <p:spPr>
          <a:xfrm>
            <a:off x="6434051" y="2096804"/>
            <a:ext cx="4746567" cy="3289843"/>
          </a:xfrm>
          <a:prstGeom prst="rect">
            <a:avLst/>
          </a:prstGeom>
        </p:spPr>
      </p:pic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6124" cy="36708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23" y="2022208"/>
            <a:ext cx="4666124" cy="36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5865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4" y="2026970"/>
            <a:ext cx="4665865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개요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70"/>
            <a:ext cx="4665088" cy="36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87" y="2026969"/>
            <a:ext cx="4666642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69"/>
            <a:ext cx="4664312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11" y="2026969"/>
            <a:ext cx="4667418" cy="14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12" y="1831680"/>
            <a:ext cx="3397575" cy="40518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38" y="1831679"/>
            <a:ext cx="3397575" cy="40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3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2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1"/>
          <a:stretch/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47"/>
          <a:stretch/>
        </p:blipFill>
        <p:spPr>
          <a:xfrm>
            <a:off x="4453543" y="1085196"/>
            <a:ext cx="4948151" cy="187413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43" y="3168227"/>
            <a:ext cx="4948151" cy="3466352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004164"/>
            <a:ext cx="5079945" cy="2052976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01898" y="826574"/>
            <a:ext cx="257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 Controller</a:t>
            </a:r>
            <a:endParaRPr lang="ko-KR" altLang="en-US" sz="1600" b="1" dirty="0">
              <a:ln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111418"/>
            <a:ext cx="5082001" cy="3588640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495632" y="2388384"/>
            <a:ext cx="4653677" cy="1393907"/>
            <a:chOff x="7495632" y="2388384"/>
            <a:chExt cx="4653677" cy="139390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l="4706"/>
            <a:stretch/>
          </p:blipFill>
          <p:spPr>
            <a:xfrm>
              <a:off x="7596964" y="2643961"/>
              <a:ext cx="4313961" cy="10485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액자 41"/>
            <p:cNvSpPr/>
            <p:nvPr/>
          </p:nvSpPr>
          <p:spPr>
            <a:xfrm>
              <a:off x="7495632" y="2574287"/>
              <a:ext cx="4483008" cy="1208004"/>
            </a:xfrm>
            <a:prstGeom prst="frame">
              <a:avLst>
                <a:gd name="adj1" fmla="val 6565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71322" y="2388384"/>
              <a:ext cx="2577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rgbClr val="347578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stuMemberForm.html</a:t>
              </a:r>
              <a:endParaRPr lang="ko-KR" altLang="en-US" sz="1600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63073" y="2887863"/>
            <a:ext cx="257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STU_MemberForm</a:t>
            </a:r>
            <a:r>
              <a:rPr lang="en-US" altLang="ko-KR" sz="1600" b="1" dirty="0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 err="1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Dto</a:t>
            </a:r>
            <a:endParaRPr lang="ko-KR" altLang="en-US" sz="1600" b="1" dirty="0">
              <a:ln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16893" y="3956949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27712" y="4102290"/>
            <a:ext cx="2840107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MemberFormDto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MemberForm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과의 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연결고리 역할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 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MemberFrom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Dto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NotBlank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@Length, @Email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BindingResult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발생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72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311031"/>
            <a:ext cx="4088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(Java Persistence API)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776945"/>
            <a:ext cx="5525387" cy="1758618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176502"/>
            <a:ext cx="5525387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86025" y="3060065"/>
              <a:ext cx="682625" cy="346075"/>
            </a:xfrm>
            <a:prstGeom prst="frame">
              <a:avLst>
                <a:gd name="adj1" fmla="val 10000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6168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영속성 컨텍스트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73085" y="1859837"/>
            <a:ext cx="4788632" cy="3855604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59837"/>
            <a:ext cx="5525387" cy="385560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5" y="2110256"/>
            <a:ext cx="519582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영속성 컨텍스트의 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캐시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동일성 보장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트랜잭션을 지원하는 쓰기 지연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 감지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지연 로딩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Entity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생성하고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Repository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정의해 사용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데이터 베이스에 테이블을 만들어 관리하는 것보다 용이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8306" y="3505942"/>
            <a:ext cx="8543453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4062085"/>
            <a:ext cx="79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@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PrePersist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어노테이션을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이용하여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JPA 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비영속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상태에서 영속 상태가 되는 시점에 기본값을 설정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80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776945"/>
            <a:ext cx="4946268" cy="1758618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285875" y="4409679"/>
            <a:ext cx="4946268" cy="1758618"/>
            <a:chOff x="1285875" y="1776945"/>
            <a:chExt cx="4946268" cy="1758618"/>
          </a:xfrm>
        </p:grpSpPr>
        <p:sp>
          <p:nvSpPr>
            <p:cNvPr id="22" name="직사각형 21"/>
            <p:cNvSpPr/>
            <p:nvPr/>
          </p:nvSpPr>
          <p:spPr>
            <a:xfrm>
              <a:off x="1285875" y="1776945"/>
              <a:ext cx="4946268" cy="1758618"/>
            </a:xfrm>
            <a:prstGeom prst="rect">
              <a:avLst/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8266" y="2394644"/>
              <a:ext cx="4781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Web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에서 제공되는 자원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웹 페이지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이미지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사운드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동영상 등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을 접근할 자격이 있는지 확인하는 작업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6285" y="1802487"/>
            <a:ext cx="4884420" cy="4114800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802487"/>
            <a:ext cx="5525387" cy="41148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00975" y="1819829"/>
            <a:ext cx="519582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삭제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46499" y="1591519"/>
            <a:ext cx="6112126" cy="949701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6457" y="1971625"/>
            <a:ext cx="583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Thymeleaf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기능을 사용하기 위해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전용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Namespace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23169" y="1259517"/>
            <a:ext cx="4871679" cy="664004"/>
            <a:chOff x="548046" y="1221946"/>
            <a:chExt cx="4345473" cy="52120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45" y="1276409"/>
              <a:ext cx="4260606" cy="419158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548046" y="1221946"/>
              <a:ext cx="4345473" cy="521208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323169" y="3256439"/>
            <a:ext cx="6112126" cy="1544593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41190" y="3590726"/>
            <a:ext cx="5476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Sec:authorize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spring security tag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사용하여 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hasAnyAuthority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(‘ROLE_ADMIN’)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제공하는 권한을 활용하여 관리자 에게만 전체 삭제 기능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77645" y="2927031"/>
            <a:ext cx="8459273" cy="571501"/>
            <a:chOff x="3432690" y="3171824"/>
            <a:chExt cx="8459273" cy="57150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235" y="3219421"/>
              <a:ext cx="8374390" cy="485804"/>
            </a:xfrm>
            <a:prstGeom prst="rect">
              <a:avLst/>
            </a:prstGeom>
          </p:spPr>
        </p:pic>
        <p:sp>
          <p:nvSpPr>
            <p:cNvPr id="32" name="액자 31"/>
            <p:cNvSpPr/>
            <p:nvPr/>
          </p:nvSpPr>
          <p:spPr>
            <a:xfrm>
              <a:off x="3432690" y="3171824"/>
              <a:ext cx="8459273" cy="571501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746499" y="5659099"/>
            <a:ext cx="6112126" cy="949701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916457" y="6039205"/>
            <a:ext cx="583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hasAnyAuthority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(‘ROLE_ADMIN’)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이용해 관리자만 삭제 기능 구현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23169" y="5198781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77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4"/>
          <a:stretch/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스프링 부트의 내부 </a:t>
            </a: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톰캣이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실행될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기본적으로 정적 폴더 사용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이러한 경우 파일을 애플리케이션 내부에 저장 후 사용하려고 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서버를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Reload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해야 사용이 가능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@Configuration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어노테이션을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통해 클래스를 환경 설정 클래스로 지정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addResourceHandler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메서드를 통해 외부 로컬 폴더를 내부 정적 폴더에서 사용하는 것처럼 변경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8664" y="1504673"/>
            <a:ext cx="6437250" cy="4390419"/>
            <a:chOff x="349135" y="1504674"/>
            <a:chExt cx="6437250" cy="4390419"/>
          </a:xfrm>
        </p:grpSpPr>
        <p:grpSp>
          <p:nvGrpSpPr>
            <p:cNvPr id="3" name="그룹 2"/>
            <p:cNvGrpSpPr/>
            <p:nvPr/>
          </p:nvGrpSpPr>
          <p:grpSpPr>
            <a:xfrm>
              <a:off x="349135" y="1504674"/>
              <a:ext cx="6437250" cy="4390419"/>
              <a:chOff x="349135" y="1504674"/>
              <a:chExt cx="6437250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349135" y="1504674"/>
                <a:ext cx="6437250" cy="4390419"/>
              </a:xfrm>
              <a:prstGeom prst="frame">
                <a:avLst>
                  <a:gd name="adj1" fmla="val 2570"/>
                </a:avLst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err="1">
                  <a:solidFill>
                    <a:schemeClr val="dk1"/>
                  </a:solidFill>
                </a:rPr>
                <a:t>img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sglink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/.....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473215" y="4222864"/>
            <a:ext cx="1629295" cy="781397"/>
            <a:chOff x="4563686" y="4222865"/>
            <a:chExt cx="1629295" cy="781397"/>
          </a:xfrm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48500" y="1652737"/>
            <a:ext cx="4882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47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결과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2926" y="5470109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3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46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상빅데이터어렵조 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3168" y="1863329"/>
            <a:ext cx="7205664" cy="40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858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71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35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7241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0126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비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학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0363" y="5383109"/>
            <a:ext cx="358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4956" y="3064469"/>
            <a:ext cx="175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대여 </a:t>
            </a:r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신청</a:t>
            </a:r>
            <a:endParaRPr lang="ko-KR" altLang="en-US" sz="1600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3852" y="3065378"/>
            <a:ext cx="175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대여 관리</a:t>
            </a:r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endParaRPr lang="ko-KR" altLang="en-US" sz="1600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4956" y="5602274"/>
            <a:ext cx="175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커뮤니티 관리 </a:t>
            </a:r>
            <a:endParaRPr lang="ko-KR" altLang="en-US" sz="1600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73852" y="5602275"/>
            <a:ext cx="175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회원관리</a:t>
            </a:r>
            <a:endParaRPr lang="ko-KR" altLang="en-US" sz="1600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과정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1562</Words>
  <Application>Microsoft Office PowerPoint</Application>
  <PresentationFormat>와이드스크린</PresentationFormat>
  <Paragraphs>409</Paragraphs>
  <Slides>58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0" baseType="lpstr">
      <vt:lpstr>HY견고딕</vt:lpstr>
      <vt:lpstr>HY헤드라인M</vt:lpstr>
      <vt:lpstr>맑은 고딕</vt:lpstr>
      <vt:lpstr>한컴 고딕</vt:lpstr>
      <vt:lpstr>함초롬돋움</vt:lpstr>
      <vt:lpstr>휴먼둥근헤드라인</vt:lpstr>
      <vt:lpstr>Arial</vt:lpstr>
      <vt:lpstr>Bahnschrift</vt:lpstr>
      <vt:lpstr>Bahnschrift Light SemiCondensed</vt:lpstr>
      <vt:lpstr>Gadugi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big310</dc:creator>
  <cp:lastModifiedBy>big310</cp:lastModifiedBy>
  <cp:revision>550</cp:revision>
  <dcterms:created xsi:type="dcterms:W3CDTF">2022-12-01T04:58:44Z</dcterms:created>
  <dcterms:modified xsi:type="dcterms:W3CDTF">2022-12-15T04:53:09Z</dcterms:modified>
</cp:coreProperties>
</file>